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Học Hán Ngữ Phồn Thể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Slide bài giảng nhập môn - dữ liệu demo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Nội dung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Giao tiếp căn bản</a:t>
            </a:r>
          </a:p>
          <a:p>
            <a:r>
              <a:t>• Viết chữ Phồn thể</a:t>
            </a:r>
          </a:p>
          <a:p>
            <a:r>
              <a:t>• Tài liệu theo từng Buổi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